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</p:sldMasterIdLst>
  <p:sldIdLst>
    <p:sldId id="256" r:id="rId6"/>
    <p:sldId id="257" r:id="rId7"/>
    <p:sldId id="258" r:id="rId8"/>
    <p:sldId id="271" r:id="rId9"/>
    <p:sldId id="260" r:id="rId10"/>
    <p:sldId id="272" r:id="rId11"/>
    <p:sldId id="274" r:id="rId12"/>
    <p:sldId id="273" r:id="rId13"/>
    <p:sldId id="275" r:id="rId14"/>
    <p:sldId id="276" r:id="rId15"/>
    <p:sldId id="277" r:id="rId16"/>
    <p:sldId id="270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B99319-8DEC-9DE1-7FFE-CEE2F8D86625}" v="3" dt="2025-04-15T17:58:27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8" d="100"/>
          <a:sy n="48" d="100"/>
        </p:scale>
        <p:origin x="134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Halsey" userId="S::ryan.halsey@uniworld.com::3ec526d7-568f-4503-bd7c-49d96f7680bf" providerId="AD" clId="Web-{B0B99319-8DEC-9DE1-7FFE-CEE2F8D86625}"/>
    <pc:docChg chg="modSld">
      <pc:chgData name="Ryan Halsey" userId="S::ryan.halsey@uniworld.com::3ec526d7-568f-4503-bd7c-49d96f7680bf" providerId="AD" clId="Web-{B0B99319-8DEC-9DE1-7FFE-CEE2F8D86625}" dt="2025-04-15T17:58:27.002" v="1"/>
      <pc:docMkLst>
        <pc:docMk/>
      </pc:docMkLst>
      <pc:sldChg chg="addSp delSp modSp">
        <pc:chgData name="Ryan Halsey" userId="S::ryan.halsey@uniworld.com::3ec526d7-568f-4503-bd7c-49d96f7680bf" providerId="AD" clId="Web-{B0B99319-8DEC-9DE1-7FFE-CEE2F8D86625}" dt="2025-04-15T17:58:27.002" v="1"/>
        <pc:sldMkLst>
          <pc:docMk/>
          <pc:sldMk cId="270208480" sldId="257"/>
        </pc:sldMkLst>
        <pc:picChg chg="del">
          <ac:chgData name="Ryan Halsey" userId="S::ryan.halsey@uniworld.com::3ec526d7-568f-4503-bd7c-49d96f7680bf" providerId="AD" clId="Web-{B0B99319-8DEC-9DE1-7FFE-CEE2F8D86625}" dt="2025-04-15T17:58:19.939" v="0"/>
          <ac:picMkLst>
            <pc:docMk/>
            <pc:sldMk cId="270208480" sldId="257"/>
            <ac:picMk id="2" creationId="{73A0462A-CC78-42DC-8034-2FCB1B97EAA0}"/>
          </ac:picMkLst>
        </pc:picChg>
        <pc:picChg chg="add mod">
          <ac:chgData name="Ryan Halsey" userId="S::ryan.halsey@uniworld.com::3ec526d7-568f-4503-bd7c-49d96f7680bf" providerId="AD" clId="Web-{B0B99319-8DEC-9DE1-7FFE-CEE2F8D86625}" dt="2025-04-15T17:58:27.002" v="1"/>
          <ac:picMkLst>
            <pc:docMk/>
            <pc:sldMk cId="270208480" sldId="257"/>
            <ac:picMk id="3" creationId="{A008793F-8520-F2D5-3474-24F13327A7B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AE89A-290B-4E93-AC4B-C03F48EEB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A26AC-34D3-4258-96AB-95BFC2A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04EC6-2B80-4F9C-BAF1-286F1DBA1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5D95-754E-4EB6-870C-BCC9B89548D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2181-84E4-4803-BD73-1044F43AA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1D3F0-CAB4-4F46-B9E0-3AAA6E63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B8B4-BC56-4E85-9969-6DA9706B9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69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B0600-8B33-4B04-AAC3-FF2E8984A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65B225-7983-4A26-A7AC-719189247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7B75A-BB63-4035-BB72-5F5DA563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5D95-754E-4EB6-870C-BCC9B89548D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9FE28-1249-4DB4-9A30-0EA503C6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9C941-8271-4CCD-8AF4-E8A668699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B8B4-BC56-4E85-9969-6DA9706B9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46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8AA23B-0EB6-4C2B-8919-8B11C5998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68D57-5016-448E-BF08-062B59379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03EAD-AE01-4FA7-8298-A5361A2AE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5D95-754E-4EB6-870C-BCC9B89548D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05042-92C3-4FF5-8EB4-25032D30C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BBB3B-9221-4A1F-A3E2-A080D2EB2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B8B4-BC56-4E85-9969-6DA9706B9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8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V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618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wor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94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2A840-2277-420E-A5E6-36E7EA35C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678F4-9F5C-4BE9-A4E8-8F2600C5E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74A06-F0FB-4C9C-A149-D4C4076F5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5D95-754E-4EB6-870C-BCC9B89548D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7ECD2-20F1-41D1-B3EB-EB927E80F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82C0B-0C1D-42BD-9B7A-7C2664205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B8B4-BC56-4E85-9969-6DA9706B9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47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704D5-B2A5-4B19-911B-0189DD45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2C826-38DB-4882-AF63-51D463426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B2180-5CAA-4B57-A8F6-A834F6D8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5D95-754E-4EB6-870C-BCC9B89548D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9D84B-7B91-4568-B534-0129EB31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69302-349E-402C-AFCC-7859C3EC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B8B4-BC56-4E85-9969-6DA9706B9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0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A8C6-9D3C-4D8B-AEEC-A29BF4742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31A28-BFA1-49B7-98D1-7E9A39683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EF02D-8828-48D9-B64D-2D7C28381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4B2E1-EC20-4549-8567-A572D587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5D95-754E-4EB6-870C-BCC9B89548D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8628A-B4D2-4B1F-93CC-EBEEB1E4D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BA7FC-D9DC-4366-B969-42251767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B8B4-BC56-4E85-9969-6DA9706B9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96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ABD12-3138-42A4-907E-47497C3E1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AB804-F3F9-4BF0-BB4E-E30A1761A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0FAC3-53F3-45AB-B0EB-29FEA217A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DF867C-D498-4B64-B712-7078F64E0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08136-ADFC-49A2-ACF1-633984CE7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06E01-2F3C-4D77-B51A-558031BE4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5D95-754E-4EB6-870C-BCC9B89548D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A73E2F-1698-4D44-8AC2-3DE02ED0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A5004C-3A3E-4F96-84F5-4726E0B2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B8B4-BC56-4E85-9969-6DA9706B9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94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60FED-6074-476E-B0C2-A7783D26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270B7-630E-479A-983E-C3F272F69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5D95-754E-4EB6-870C-BCC9B89548D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D58321-0332-4DD8-BB4A-196AA508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45255-E3A6-4637-A17C-F746B9753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B8B4-BC56-4E85-9969-6DA9706B9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76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BFD1F-57C9-4AC1-8B9B-7629CF511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5D95-754E-4EB6-870C-BCC9B89548D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E8B601-4EB1-4A68-817B-0F2B74BE1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3B0CB-2EA1-4833-9D1B-96AD15B1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B8B4-BC56-4E85-9969-6DA9706B9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23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E2ED4-1BAB-420F-B175-7B6D2706F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CCE3F-8C13-429F-98E2-AB4AC853C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D23D64-0B48-4EE8-B88C-C556A13FE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EEEC0-D599-4D19-B6CD-22D4BA3CE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5D95-754E-4EB6-870C-BCC9B89548D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0E936-1CC6-41F1-8689-4FC37631F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0F7E2-BACE-438F-AF52-ACF80AC08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B8B4-BC56-4E85-9969-6DA9706B9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21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152D7-C6D3-4B55-8EF5-483D061C9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E44D21-8A1A-4972-8204-F149BC666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4B1BD-23F1-444F-AFC0-072FD73E9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EF9E0-74BB-4F91-935D-37F3AC239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5D95-754E-4EB6-870C-BCC9B89548D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E68C9-C139-4B19-B93D-DC2FFC45A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FE836-61A5-4345-8BCF-C6B123EE4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B8B4-BC56-4E85-9969-6DA9706B9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0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87BE3B-66E8-4C62-AEBE-3FE39885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BCDD1-A9F6-48E0-BE7C-595C93178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1A258-1DF4-4D57-B90A-3768E83FDA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5D95-754E-4EB6-870C-BCC9B89548D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0095C-467E-46A0-912B-933540480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AF685-F623-475C-A053-ED332E076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B8B4-BC56-4E85-9969-6DA9706B9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5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5DFCB-ABDD-D348-92F3-A854CEFD4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EB06E-13BF-0B47-A141-0CDB0CE5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D8B9B-B834-7E4E-BF4B-736F796BC4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0A870-0ED1-9B4D-B66A-2BFD0042E0D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85476-3768-E34B-A43E-B57F587C2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33970-FCD4-6C4D-B988-26D228922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59FD4-8467-8A44-9413-7F7E1899B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9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22B7D858-61D1-4383-80A3-6AC39858D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01" y="-35855"/>
            <a:ext cx="12278041" cy="692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78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052F2D-E09C-A634-7A41-28F1B1619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8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29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holding a red object&#10;&#10;Description automatically generated">
            <a:extLst>
              <a:ext uri="{FF2B5EF4-FFF2-40B4-BE49-F238E27FC236}">
                <a16:creationId xmlns:a16="http://schemas.microsoft.com/office/drawing/2014/main" id="{8075BF23-1AEB-DEF3-33E8-380835276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2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63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2889FA8-1E6B-4458-871B-B106EB058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94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8B5EF0-F0CA-0D47-895C-624E88ACB41C}"/>
              </a:ext>
            </a:extLst>
          </p:cNvPr>
          <p:cNvSpPr txBox="1"/>
          <p:nvPr/>
        </p:nvSpPr>
        <p:spPr>
          <a:xfrm>
            <a:off x="2389414" y="3044279"/>
            <a:ext cx="7413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Libel Suit Rg" panose="020B0508020202020204" pitchFamily="34" charset="0"/>
                <a:cs typeface="Effra" panose="020B0603020203020204" pitchFamily="34" charset="0"/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166D74-1633-499C-BBE7-F26914F67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23"/>
            <a:ext cx="12191999" cy="688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38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d with a table and chairs in a room with a window and a view of a river&#10;&#10;AI-generated content may be incorrect.">
            <a:extLst>
              <a:ext uri="{FF2B5EF4-FFF2-40B4-BE49-F238E27FC236}">
                <a16:creationId xmlns:a16="http://schemas.microsoft.com/office/drawing/2014/main" id="{A008793F-8520-F2D5-3474-24F13327A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5"/>
            <a:ext cx="12192000" cy="68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8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48CBCED-375F-405B-A18B-D78B8B366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98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A888286-68A7-2D66-4487-6785491EF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22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81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87758D5-F0E2-4156-9576-DA94AEE0C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29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92ECF9-A0F6-CA9A-FE19-86DF98A37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67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ridge over water with text&#10;&#10;Description automatically generated">
            <a:extLst>
              <a:ext uri="{FF2B5EF4-FFF2-40B4-BE49-F238E27FC236}">
                <a16:creationId xmlns:a16="http://schemas.microsoft.com/office/drawing/2014/main" id="{B33E723B-70E1-1442-9930-57FA2251F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3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50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FBCFF4-29B3-03E8-7116-B8AA42EB5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00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houses next to a body of water&#10;&#10;Description automatically generated">
            <a:extLst>
              <a:ext uri="{FF2B5EF4-FFF2-40B4-BE49-F238E27FC236}">
                <a16:creationId xmlns:a16="http://schemas.microsoft.com/office/drawing/2014/main" id="{D8EDA685-98EB-EBB2-1501-11F222011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28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14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c42e991-5380-4ac1-846f-306e3b2f8570">
      <Terms xmlns="http://schemas.microsoft.com/office/infopath/2007/PartnerControls"/>
    </lcf76f155ced4ddcb4097134ff3c332f>
    <TaxCatchAll xmlns="208df43f-937c-4339-a538-4b46e69ceaf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0C2EB2CE802A458DEA07643A89EA05" ma:contentTypeVersion="15" ma:contentTypeDescription="Create a new document." ma:contentTypeScope="" ma:versionID="05defdb5588c43e4b98a401b98fb2944">
  <xsd:schema xmlns:xsd="http://www.w3.org/2001/XMLSchema" xmlns:xs="http://www.w3.org/2001/XMLSchema" xmlns:p="http://schemas.microsoft.com/office/2006/metadata/properties" xmlns:ns2="ac42e991-5380-4ac1-846f-306e3b2f8570" xmlns:ns3="208df43f-937c-4339-a538-4b46e69ceaf2" targetNamespace="http://schemas.microsoft.com/office/2006/metadata/properties" ma:root="true" ma:fieldsID="924b71860e86467dd2b869368c464383" ns2:_="" ns3:_="">
    <xsd:import namespace="ac42e991-5380-4ac1-846f-306e3b2f8570"/>
    <xsd:import namespace="208df43f-937c-4339-a538-4b46e69cea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42e991-5380-4ac1-846f-306e3b2f85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e9f8700-3f21-4cd6-881f-4f4eea3173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df43f-937c-4339-a538-4b46e69ceaf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bced66b-830d-4c17-ab63-eb5614a7ee15}" ma:internalName="TaxCatchAll" ma:showField="CatchAllData" ma:web="208df43f-937c-4339-a538-4b46e69cea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A70D8F-AA9D-4263-AA18-FF1C840950D1}">
  <ds:schemaRefs>
    <ds:schemaRef ds:uri="http://schemas.microsoft.com/office/2006/metadata/properties"/>
    <ds:schemaRef ds:uri="http://schemas.microsoft.com/office/infopath/2007/PartnerControls"/>
    <ds:schemaRef ds:uri="296eb743-ffdd-40fd-bedb-3523d1784f1d"/>
    <ds:schemaRef ds:uri="369b1ea7-8aa3-4b7b-b850-36a4e4d97d21"/>
    <ds:schemaRef ds:uri="ac42e991-5380-4ac1-846f-306e3b2f8570"/>
    <ds:schemaRef ds:uri="208df43f-937c-4339-a538-4b46e69ceaf2"/>
  </ds:schemaRefs>
</ds:datastoreItem>
</file>

<file path=customXml/itemProps2.xml><?xml version="1.0" encoding="utf-8"?>
<ds:datastoreItem xmlns:ds="http://schemas.openxmlformats.org/officeDocument/2006/customXml" ds:itemID="{D451DFA4-2A45-494A-A6A0-3F0A0395B0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42e991-5380-4ac1-846f-306e3b2f8570"/>
    <ds:schemaRef ds:uri="208df43f-937c-4339-a538-4b46e69cea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EA655B-1C06-46C2-A531-E47F92C9EA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</Words>
  <Application>Microsoft Office PowerPoint</Application>
  <PresentationFormat>Widescreen</PresentationFormat>
  <Paragraphs>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Lemus</dc:creator>
  <cp:lastModifiedBy>Carman O'Leary</cp:lastModifiedBy>
  <cp:revision>77</cp:revision>
  <dcterms:created xsi:type="dcterms:W3CDTF">2021-05-25T21:25:18Z</dcterms:created>
  <dcterms:modified xsi:type="dcterms:W3CDTF">2025-04-15T17:58:37Z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0x010100F20C2EB2CE802A458DEA07643A89EA05</vt:lpwstr>
  </property>
  <property fmtid="{D5CDD505-2E9C-101B-9397-08002B2CF9AE}" pid="3" name="MediaServiceImageTags">
    <vt:lpwstr/>
  </property>
</Properties>
</file>